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5590f3136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5590f3136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5590f3136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5590f3136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5590f3136b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5590f3136b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56c1c0909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56c1c0909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590f3136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590f3136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5590f3136b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5590f3136b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5590f3136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5590f3136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library.automationdirect.com/wp-content/uploads/2014/08/Lighton_off-ligit.jpg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chicagoelectricpiano.com/wp-content/uploads/2015/09/IMG_1565.jpg" TargetMode="External"/><Relationship Id="rId4" Type="http://schemas.openxmlformats.org/officeDocument/2006/relationships/image" Target="../media/image7.png"/><Relationship Id="rId5" Type="http://schemas.openxmlformats.org/officeDocument/2006/relationships/image" Target="../media/image2.png"/><Relationship Id="rId6" Type="http://schemas.openxmlformats.org/officeDocument/2006/relationships/hyperlink" Target="https://modularsynthesis.com/hammond/m3/m3.htm" TargetMode="External"/><Relationship Id="rId7" Type="http://schemas.openxmlformats.org/officeDocument/2006/relationships/image" Target="../media/image5.png"/><Relationship Id="rId8" Type="http://schemas.openxmlformats.org/officeDocument/2006/relationships/hyperlink" Target="https://hiveminer.com/Tags/memorymoo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Relationship Id="rId4" Type="http://schemas.openxmlformats.org/officeDocument/2006/relationships/hyperlink" Target="http://www.yusynth.net/Modular/EN/DIVIDER/index.html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synthesizeracademy.com/wavetable-synthesis/" TargetMode="External"/><Relationship Id="rId4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Making Music With Programmable Logic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Matthew Harrison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Field Programmable Gate Arrays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Semiconducting device consisting of reprogrammable logic cells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Versatile applications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Peripheral modules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Embedded processing/System on Chip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Prototyping Application Specific Integrated Circuits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Physics of Music</a:t>
            </a:r>
            <a:endParaRPr/>
          </a:p>
        </p:txBody>
      </p:sp>
      <p:sp>
        <p:nvSpPr>
          <p:cNvPr id="67" name="Google Shape;67;p15"/>
          <p:cNvSpPr txBox="1"/>
          <p:nvPr>
            <p:ph idx="1" type="body"/>
          </p:nvPr>
        </p:nvSpPr>
        <p:spPr>
          <a:xfrm>
            <a:off x="311700" y="1152475"/>
            <a:ext cx="3114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Sine waves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Discrete(sampled) vs. Analogue(continuous)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5"/>
          <p:cNvSpPr txBox="1"/>
          <p:nvPr/>
        </p:nvSpPr>
        <p:spPr>
          <a:xfrm>
            <a:off x="1447800" y="4800600"/>
            <a:ext cx="78927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https://library.automationdirect.com/wp-content/uploads/2014/08/Lighton_off-ligit.jpg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78700" y="1017725"/>
            <a:ext cx="5412900" cy="194836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78700" y="2987362"/>
            <a:ext cx="5412901" cy="173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Classic Analogue Instruments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Fender Rhodes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Piano style 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Hammers hit tines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Tines reverberate in tone bars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Magnetic pickup sends frequency to preamp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Hammond Drawbar Organ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Tone wheels driven by a motor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Frequency determined by motor speed, number of teeth on wheel, and the ratio of the number of teeth on the driving and driven wheel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Keys and drawbars activate magnetic pickups to amplify sound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Oscillator synths (Moog)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Divide oscillator speeds to get frequency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7"/>
          <p:cNvSpPr txBox="1"/>
          <p:nvPr/>
        </p:nvSpPr>
        <p:spPr>
          <a:xfrm>
            <a:off x="0" y="2590800"/>
            <a:ext cx="3000000" cy="63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http://chicagoelectricpiano.com/wp-content/uploads/2015/09/IMG_1565.jpg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3569698" cy="2677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000000" y="2818573"/>
            <a:ext cx="5839200" cy="1999926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/>
          <p:nvPr/>
        </p:nvSpPr>
        <p:spPr>
          <a:xfrm>
            <a:off x="2895600" y="4738636"/>
            <a:ext cx="3932700" cy="8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6"/>
              </a:rPr>
              <a:t>https://modularsynthesis.com/hammond/m3/m3.htm</a:t>
            </a:r>
            <a:endParaRPr/>
          </a:p>
        </p:txBody>
      </p:sp>
      <p:pic>
        <p:nvPicPr>
          <p:cNvPr id="85" name="Google Shape;85;p1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10748" y="81763"/>
            <a:ext cx="3768819" cy="2513773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7"/>
          <p:cNvSpPr txBox="1"/>
          <p:nvPr/>
        </p:nvSpPr>
        <p:spPr>
          <a:xfrm>
            <a:off x="4953000" y="251460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8"/>
              </a:rPr>
              <a:t>https://hiveminer.com/Tags/memorymoog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FPGA Analogue Synthesis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Clock signal similar to Hammond motor, exactly like Moog Oscillator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Divide clock to get frequencies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Determine output based on input signals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Output will be discrete without Digital to Analogue converter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With enough clock divisions, complex waves can be created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61550" y="2829475"/>
            <a:ext cx="3220900" cy="20211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8"/>
          <p:cNvSpPr txBox="1"/>
          <p:nvPr/>
        </p:nvSpPr>
        <p:spPr>
          <a:xfrm>
            <a:off x="2743200" y="4800600"/>
            <a:ext cx="49662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4"/>
              </a:rPr>
              <a:t>http://www.yusynth.net/Modular/EN/DIVIDER/index.html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Methods of Making Music</a:t>
            </a:r>
            <a:endParaRPr/>
          </a:p>
        </p:txBody>
      </p:sp>
      <p:sp>
        <p:nvSpPr>
          <p:cNvPr id="100" name="Google Shape;100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Lookup table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Pre-recorded sounds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4134750" y="4201275"/>
            <a:ext cx="40905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hlinkClick r:id="rId3"/>
              </a:rPr>
              <a:t>http://synthesizeracademy.com/wavetable-synthesis/</a:t>
            </a:r>
            <a:endParaRPr/>
          </a:p>
        </p:txBody>
      </p:sp>
      <p:pic>
        <p:nvPicPr>
          <p:cNvPr id="102" name="Google Shape;10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74625" y="1152475"/>
            <a:ext cx="4950625" cy="2734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Digital Signal Processing</a:t>
            </a:r>
            <a:endParaRPr/>
          </a:p>
        </p:txBody>
      </p:sp>
      <p:sp>
        <p:nvSpPr>
          <p:cNvPr id="108" name="Google Shape;108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FPGAs are often used to process various electric signals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Filters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Mixing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Effects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